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688" r:id="rId3"/>
    <p:sldId id="689" r:id="rId4"/>
    <p:sldId id="690" r:id="rId5"/>
    <p:sldId id="691" r:id="rId6"/>
    <p:sldId id="692" r:id="rId7"/>
    <p:sldId id="693" r:id="rId8"/>
    <p:sldId id="694" r:id="rId9"/>
    <p:sldId id="695" r:id="rId10"/>
    <p:sldId id="696" r:id="rId11"/>
    <p:sldId id="697" r:id="rId12"/>
    <p:sldId id="265" r:id="rId13"/>
    <p:sldId id="698" r:id="rId14"/>
    <p:sldId id="699" r:id="rId15"/>
    <p:sldId id="700" r:id="rId16"/>
    <p:sldId id="269" r:id="rId17"/>
    <p:sldId id="701" r:id="rId18"/>
    <p:sldId id="702" r:id="rId19"/>
    <p:sldId id="703" r:id="rId20"/>
    <p:sldId id="704" r:id="rId21"/>
    <p:sldId id="705" r:id="rId22"/>
    <p:sldId id="276" r:id="rId23"/>
    <p:sldId id="706" r:id="rId24"/>
    <p:sldId id="707" r:id="rId25"/>
    <p:sldId id="708" r:id="rId26"/>
    <p:sldId id="709" r:id="rId27"/>
    <p:sldId id="710" r:id="rId28"/>
    <p:sldId id="711" r:id="rId29"/>
    <p:sldId id="712" r:id="rId30"/>
    <p:sldId id="713" r:id="rId31"/>
    <p:sldId id="714" r:id="rId32"/>
    <p:sldId id="286" r:id="rId33"/>
    <p:sldId id="715" r:id="rId34"/>
    <p:sldId id="716" r:id="rId35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EB9AC10-99C1-4709-9586-AA5E7F969041}">
          <p14:sldIdLst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265"/>
            <p14:sldId id="698"/>
            <p14:sldId id="699"/>
            <p14:sldId id="700"/>
            <p14:sldId id="269"/>
            <p14:sldId id="701"/>
            <p14:sldId id="702"/>
            <p14:sldId id="703"/>
            <p14:sldId id="704"/>
            <p14:sldId id="705"/>
            <p14:sldId id="276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286"/>
            <p14:sldId id="715"/>
            <p14:sldId id="71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9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gs" Target="tags/tag1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notesMaster" Target="notesMasters/notesMaster1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BF3F44-AC2A-43B2-B548-BE625350B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709C9-F7C6-4465-A9AD-D10EEC28C86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C2EB-F208-449A-8852-8A3C1CBCBA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EEE0-79E4-4F86-AEDC-109F31490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C2EB-F208-449A-8852-8A3C1CBCBA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EEE0-79E4-4F86-AEDC-109F31490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C2EB-F208-449A-8852-8A3C1CBCBA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EEE0-79E4-4F86-AEDC-109F31490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C2EB-F208-449A-8852-8A3C1CBCBA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EEE0-79E4-4F86-AEDC-109F31490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C2EB-F208-449A-8852-8A3C1CBCBA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EEE0-79E4-4F86-AEDC-109F31490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C2EB-F208-449A-8852-8A3C1CBCBA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EEE0-79E4-4F86-AEDC-109F31490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C2EB-F208-449A-8852-8A3C1CBCBA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EEE0-79E4-4F86-AEDC-109F31490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C2EB-F208-449A-8852-8A3C1CBCBA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EEE0-79E4-4F86-AEDC-109F31490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C2EB-F208-449A-8852-8A3C1CBCBA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EEE0-79E4-4F86-AEDC-109F31490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C2EB-F208-449A-8852-8A3C1CBCBA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EEE0-79E4-4F86-AEDC-109F31490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C2EB-F208-449A-8852-8A3C1CBCBA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EEE0-79E4-4F86-AEDC-109F31490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0C2EB-F208-449A-8852-8A3C1CBCBA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FEEE0-79E4-4F86-AEDC-109F31490A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378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字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监视器, 屏幕截图, 屏幕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字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屏幕截图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电视, 屏幕, 监视器, 男士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电子产品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电子产品, 屏幕截图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电子产品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照片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字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照片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人员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电子产品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监视器, 墙壁, 电视, 室内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字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commondata" val="eyJoZGlkIjoiOTcyMjU5YWRjM2Q4Y2NiNGIyNGY3MTcyZGYyZjhmYmIifQ==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33</Slides>
  <Notes>59</Notes>
  <HiddenSlides>0</HiddenSlides>
  <MMClips>4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67" baseType="lpstr">
      <vt:lpstr>Arial</vt:lpstr>
      <vt:lpstr>宋体</vt:lpstr>
      <vt:lpstr>Wingdings</vt:lpstr>
      <vt:lpstr>冬青黑体简体中文 W6</vt:lpstr>
      <vt:lpstr>黑体</vt:lpstr>
      <vt:lpstr>Calibri</vt:lpstr>
      <vt:lpstr>Calibri Light</vt:lpstr>
      <vt:lpstr>等线</vt:lpstr>
      <vt:lpstr>等线 Light</vt:lpstr>
      <vt:lpstr>微软雅黑</vt:lpstr>
      <vt:lpstr>Arial Unicode MS</vt:lpstr>
      <vt:lpstr>造字工房力黑（非商用）常规体</vt:lpstr>
      <vt:lpstr>张海山锐谐体</vt:lpstr>
      <vt:lpstr>Calibri</vt:lpstr>
      <vt:lpstr>Malgun Gothic</vt:lpstr>
      <vt:lpstr>张海山锐线体简</vt:lpstr>
      <vt:lpstr>Brush Script Std</vt:lpstr>
      <vt:lpstr>Mongolian Baiti</vt:lpstr>
      <vt:lpstr>微软雅黑 Light</vt:lpstr>
      <vt:lpstr>Yuanti SC</vt:lpstr>
      <vt:lpstr>Arial</vt:lpstr>
      <vt:lpstr>Signika Negative</vt:lpstr>
      <vt:lpstr>Segoe Print</vt:lpstr>
      <vt:lpstr>华文中宋</vt:lpstr>
      <vt:lpstr>Lato</vt:lpstr>
      <vt:lpstr>Baskerville Old Face</vt:lpstr>
      <vt:lpstr>专业字体设计服务/WWW.ZTSGC.COM/</vt:lpstr>
      <vt:lpstr>华文细黑</vt:lpstr>
      <vt:lpstr>STHeiti Light</vt:lpstr>
      <vt:lpstr>Segoe UI</vt:lpstr>
      <vt:lpstr>Open Sans</vt:lpstr>
      <vt:lpstr>FZQingKeBenYueSongS-R-GB</vt:lpstr>
      <vt:lpstr>Arial Black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firstar zheng</dc:creator>
  <cp:lastModifiedBy>汪奕晨(2022311277)</cp:lastModifiedBy>
  <cp:revision>48</cp:revision>
  <dcterms:created xsi:type="dcterms:W3CDTF">2019-09-04T07:26:00Z</dcterms:created>
  <dcterms:modified xsi:type="dcterms:W3CDTF">2025-03-07T05:25:01Z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C9B4D422D24D49FE815EFAC87D042609_12</vt:lpwstr>
  </property>
  <property fmtid="{D5CDD505-2E9C-101B-9397-08002B2CF9AE}" pid="3" name="KSOProductBuildVer">
    <vt:lpwstr>2052-12.1.0.17857</vt:lpwstr>
  </property>
</Properties>
</file>